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E178-D895-406E-BC25-24D76FF97F62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EC451B-6D58-41C1-A386-2CA1E6BAB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E178-D895-406E-BC25-24D76FF97F62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451B-6D58-41C1-A386-2CA1E6BAB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BEC451B-6D58-41C1-A386-2CA1E6BAB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E178-D895-406E-BC25-24D76FF97F62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E178-D895-406E-BC25-24D76FF97F62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BEC451B-6D58-41C1-A386-2CA1E6BAB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E178-D895-406E-BC25-24D76FF97F62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EC451B-6D58-41C1-A386-2CA1E6BAB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DCFE178-D895-406E-BC25-24D76FF97F62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451B-6D58-41C1-A386-2CA1E6BAB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E178-D895-406E-BC25-24D76FF97F62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BEC451B-6D58-41C1-A386-2CA1E6BAB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E178-D895-406E-BC25-24D76FF97F62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BEC451B-6D58-41C1-A386-2CA1E6BAB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E178-D895-406E-BC25-24D76FF97F62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EC451B-6D58-41C1-A386-2CA1E6BAB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EC451B-6D58-41C1-A386-2CA1E6BAB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E178-D895-406E-BC25-24D76FF97F62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BEC451B-6D58-41C1-A386-2CA1E6BAB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DCFE178-D895-406E-BC25-24D76FF97F62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DCFE178-D895-406E-BC25-24D76FF97F62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EC451B-6D58-41C1-A386-2CA1E6BAB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808312"/>
          </a:xfrm>
        </p:spPr>
        <p:txBody>
          <a:bodyPr/>
          <a:lstStyle/>
          <a:p>
            <a:r>
              <a:rPr lang="ru-RU" sz="2400" dirty="0" err="1" smtClean="0"/>
              <a:t>Антонис</a:t>
            </a:r>
            <a:r>
              <a:rPr lang="ru-RU" sz="2400" dirty="0" smtClean="0"/>
              <a:t> Ван </a:t>
            </a:r>
            <a:r>
              <a:rPr lang="ru-RU" sz="2400" dirty="0" err="1" smtClean="0"/>
              <a:t>Дэйк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И</a:t>
            </a:r>
          </a:p>
          <a:p>
            <a:r>
              <a:rPr lang="ru-RU" sz="2400" dirty="0" smtClean="0"/>
              <a:t> Франс </a:t>
            </a:r>
            <a:r>
              <a:rPr lang="ru-RU" sz="2400" dirty="0" err="1" smtClean="0"/>
              <a:t>СнЕйдерс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2543944"/>
          </a:xfrm>
        </p:spPr>
        <p:txBody>
          <a:bodyPr>
            <a:normAutofit/>
          </a:bodyPr>
          <a:lstStyle/>
          <a:p>
            <a:r>
              <a:rPr lang="ru-RU" dirty="0" smtClean="0"/>
              <a:t>Представители Фламандского искусства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АНТОНИС ВАН ДЭЙК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95936" y="1700808"/>
            <a:ext cx="514806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Известный фламандский живописец </a:t>
            </a:r>
            <a:r>
              <a:rPr lang="ru-RU" dirty="0" err="1" smtClean="0"/>
              <a:t>Антонис</a:t>
            </a:r>
            <a:r>
              <a:rPr lang="ru-RU" dirty="0" smtClean="0"/>
              <a:t> Ван Дейк принадлежал к знаменитой художественной школ Антверпена 17 века. За свою не очень длинную жизнь (1599-1641), он написал огромное количество работ – его наследие составляет около 900 полотен. Работы Ван Дейка исполнены в разных жанрах на разную тематику. Его картины – это сюжеты из Ветхого и Нового завета, мифология и портреты. Но в истории искусства он отмечен как замечательный портретист. Именно </a:t>
            </a:r>
            <a:r>
              <a:rPr lang="ru-RU" dirty="0" err="1" smtClean="0"/>
              <a:t>Антониса</a:t>
            </a:r>
            <a:r>
              <a:rPr lang="ru-RU" dirty="0" smtClean="0"/>
              <a:t> Ван Дейка считают родоначальником европейского портретного жанра. Творчество </a:t>
            </a:r>
            <a:r>
              <a:rPr lang="ru-RU" dirty="0" err="1" smtClean="0"/>
              <a:t>Антониса</a:t>
            </a:r>
            <a:r>
              <a:rPr lang="ru-RU" dirty="0" smtClean="0"/>
              <a:t> Ван Дейка совпало с вершиной расцвета в Западной Европе фламандской школы живописи. </a:t>
            </a:r>
          </a:p>
          <a:p>
            <a:endParaRPr lang="ru-RU" dirty="0"/>
          </a:p>
        </p:txBody>
      </p:sp>
      <p:pic>
        <p:nvPicPr>
          <p:cNvPr id="3075" name="Picture 3" descr="https://im0-tub-ru.yandex.net/i?id=6cf5fa432d81c7006cd0e6d3d6bddf1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024336" cy="4553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АНТОНИС ВАН ДЭЙК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229200"/>
            <a:ext cx="8964488" cy="1008112"/>
          </a:xfrm>
        </p:spPr>
        <p:txBody>
          <a:bodyPr>
            <a:noAutofit/>
          </a:bodyPr>
          <a:lstStyle/>
          <a:p>
            <a:r>
              <a:rPr lang="ru-RU" sz="1600" dirty="0" smtClean="0"/>
              <a:t>Одна их первых самостоятельных работ - «Иоанн Креститель и Иоанн Евангелист», </a:t>
            </a:r>
            <a:r>
              <a:rPr lang="ru-RU" sz="1600" dirty="0" err="1" smtClean="0"/>
              <a:t>написанна</a:t>
            </a:r>
            <a:r>
              <a:rPr lang="ru-RU" sz="1600" dirty="0" smtClean="0"/>
              <a:t> в 1618 году. Человеческие лица, изображаемые художником на полотнах, передают чудо жизненных волнений, чувств. Живописец стремится раскрыть и передать эмоциональный мир человека. </a:t>
            </a:r>
            <a:endParaRPr lang="ru-RU" sz="1600" dirty="0"/>
          </a:p>
        </p:txBody>
      </p:sp>
      <p:pic>
        <p:nvPicPr>
          <p:cNvPr id="2050" name="Picture 2" descr="https://artchive.ru/res/media/img/ox800/work/6d6/444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77583"/>
            <a:ext cx="2880320" cy="37516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03848" y="1484784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Один из шедевров творчества Ван Дейка - это "Семейный портрет", который можно увидеть в Эрмитаже.</a:t>
            </a:r>
            <a:endParaRPr lang="ru-RU" sz="1600" dirty="0"/>
          </a:p>
        </p:txBody>
      </p:sp>
      <p:pic>
        <p:nvPicPr>
          <p:cNvPr id="2052" name="Picture 4" descr="https://www.proza.ru/pics/2017/03/18/2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1240"/>
            <a:ext cx="2808312" cy="3155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АНТОНИС ВАН ДЭЙК</a:t>
            </a:r>
            <a:endParaRPr lang="ru-RU" dirty="0"/>
          </a:p>
        </p:txBody>
      </p:sp>
      <p:pic>
        <p:nvPicPr>
          <p:cNvPr id="1026" name="Picture 2" descr="https://im0-tub-ru.yandex.net/i?id=01f0b7d0f2d37e23d4bda03efef2709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84784"/>
            <a:ext cx="3600400" cy="482453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4248472" cy="44279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      Ван Дейк – это первый художник, который создал парадный детский групповой портрет на картине "Портрет детей семьи де Франки”, написанный в 1627 году в Италии. Не только современники самого художника, но и современные критики ставят портретное творчество </a:t>
            </a:r>
            <a:r>
              <a:rPr lang="ru-RU" dirty="0" err="1" smtClean="0"/>
              <a:t>Антониса</a:t>
            </a:r>
            <a:r>
              <a:rPr lang="ru-RU" dirty="0" smtClean="0"/>
              <a:t> Ван Дейка в один ряд с лучшими портретами Рафаэля и Тициана.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ФРАНС </a:t>
            </a:r>
            <a:r>
              <a:rPr lang="ru-RU" dirty="0" smtClean="0"/>
              <a:t>СНЕЙДЕРС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51920" y="1484784"/>
            <a:ext cx="529208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Франса </a:t>
            </a:r>
            <a:r>
              <a:rPr lang="ru-RU" sz="2000" dirty="0" err="1" smtClean="0"/>
              <a:t>Снейдерса</a:t>
            </a:r>
            <a:r>
              <a:rPr lang="ru-RU" sz="2000" dirty="0" smtClean="0"/>
              <a:t> называют Рубенсом натюрморта. Полотна живописца не отличаются разнообразием красок, и в то же время они очень нарядны по цвету. Все персонажи картин — хозяева лавок, их слуги, дети, запечатленные в различных ракурсах, а также кошки, собаки и другие животные — усиливают чувство жизни, делают композиции </a:t>
            </a:r>
            <a:r>
              <a:rPr lang="ru-RU" sz="2000" dirty="0" err="1" smtClean="0"/>
              <a:t>Снейдерса</a:t>
            </a:r>
            <a:r>
              <a:rPr lang="ru-RU" sz="2000" dirty="0" smtClean="0"/>
              <a:t> более динамичными. Кисти живописца принадлежат и мастерски написанные анималистические этюды . </a:t>
            </a:r>
            <a:r>
              <a:rPr lang="ru-RU" sz="2000" dirty="0" err="1" smtClean="0"/>
              <a:t>Снейдерс</a:t>
            </a:r>
            <a:r>
              <a:rPr lang="ru-RU" sz="2000" dirty="0" smtClean="0"/>
              <a:t> был большим знатоком животного мира, вводя в свои картины разнообразных птиц, собак, обезьян и кошек. </a:t>
            </a:r>
            <a:endParaRPr lang="ru-RU" sz="2000" dirty="0"/>
          </a:p>
        </p:txBody>
      </p:sp>
      <p:pic>
        <p:nvPicPr>
          <p:cNvPr id="17410" name="Picture 2" descr="https://uploads4.wikiart.org/images/frans-snyders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456384" cy="4653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ФРАНС </a:t>
            </a:r>
            <a:r>
              <a:rPr lang="ru-RU" dirty="0" smtClean="0"/>
              <a:t>СНЕЙДЕРС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626160" cy="6480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 «Рыбной лавке» воля художника объединила, наверное, все, что только могли дать человеку морские глубины.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37321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«Натюрморт с битой дичью и омаром» написан </a:t>
            </a:r>
            <a:r>
              <a:rPr lang="ru-RU" dirty="0" err="1"/>
              <a:t>Снейдерсом</a:t>
            </a:r>
            <a:r>
              <a:rPr lang="ru-RU" dirty="0"/>
              <a:t> в пору творческого расцвета и в нем великолепное мастерство художника проявилось в полную силу.</a:t>
            </a:r>
          </a:p>
        </p:txBody>
      </p:sp>
      <p:pic>
        <p:nvPicPr>
          <p:cNvPr id="19458" name="Picture 2" descr="https://artchive.ru/res/media/img/ox800/work/2be/203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4320480" cy="3168352"/>
          </a:xfrm>
          <a:prstGeom prst="rect">
            <a:avLst/>
          </a:prstGeom>
          <a:noFill/>
        </p:spPr>
      </p:pic>
      <p:pic>
        <p:nvPicPr>
          <p:cNvPr id="19460" name="Picture 4" descr="https://hermitagemuseum.org/wps/wcm/connect/f31dd02a-ad12-4807-acd6-13db43cd1cf9/WOA_IMAGE_1.jpg?MOD=AJPERES&amp;4d9002e2-1017-41f8-b0e2-2267b43172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4104456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ФРАНС </a:t>
            </a:r>
            <a:r>
              <a:rPr lang="ru-RU" dirty="0" smtClean="0"/>
              <a:t>СНЕЙДЕРС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869160"/>
            <a:ext cx="8964488" cy="158417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Сюжет картины «Птичий концерт» восходит к басне Эзопа «Сова и птица». Под управлением совы, перед которой раскрыта нотная тетрадь, птицы пытаются петь. Точно переданы окрас. особенности строения и оперения разных птиц: от небольшого удода и голубя-дутыша до красочного амазонского попугая и павлина с прекрасным широким хвостом. На полотне представлены как населяющие европейские леса, поля и водные просторы, так и более экзотические, декоративные птицы.</a:t>
            </a:r>
            <a:endParaRPr lang="ru-RU" dirty="0"/>
          </a:p>
        </p:txBody>
      </p:sp>
      <p:pic>
        <p:nvPicPr>
          <p:cNvPr id="18436" name="Picture 4" descr="https://diletant.media/upload/medialibrary/ef9/ef92942cfc4500df5ad6b24f07353a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76064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348880"/>
            <a:ext cx="8503920" cy="37501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СПАСИБО</a:t>
            </a:r>
          </a:p>
          <a:p>
            <a:pPr algn="ctr">
              <a:buNone/>
            </a:pPr>
            <a:r>
              <a:rPr lang="ru-RU" sz="3200" dirty="0" smtClean="0"/>
              <a:t>ЗА</a:t>
            </a:r>
          </a:p>
          <a:p>
            <a:pPr algn="ctr">
              <a:buNone/>
            </a:pPr>
            <a:r>
              <a:rPr lang="ru-RU" sz="3200" dirty="0" smtClean="0"/>
              <a:t>ВНИМАНИЕ!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226</TotalTime>
  <Words>400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Представители Фламандского искусства </vt:lpstr>
      <vt:lpstr>АНТОНИС ВАН ДЭЙК</vt:lpstr>
      <vt:lpstr>АНТОНИС ВАН ДЭЙК</vt:lpstr>
      <vt:lpstr>АНТОНИС ВАН ДЭЙК</vt:lpstr>
      <vt:lpstr>ФРАНС СНЕЙДЕРС</vt:lpstr>
      <vt:lpstr>ФРАНС СНЕЙДЕРС</vt:lpstr>
      <vt:lpstr>ФРАНС СНЕЙДЕРС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Представители Фламандского искусства</dc:title>
  <dc:creator>Алла</dc:creator>
  <cp:lastModifiedBy>Klen</cp:lastModifiedBy>
  <cp:revision>6</cp:revision>
  <dcterms:created xsi:type="dcterms:W3CDTF">2020-03-23T09:36:24Z</dcterms:created>
  <dcterms:modified xsi:type="dcterms:W3CDTF">2020-04-17T15:02:51Z</dcterms:modified>
</cp:coreProperties>
</file>